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71" r:id="rId4"/>
    <p:sldId id="272" r:id="rId5"/>
    <p:sldId id="273" r:id="rId6"/>
    <p:sldId id="274" r:id="rId7"/>
    <p:sldId id="275" r:id="rId8"/>
    <p:sldId id="276" r:id="rId9"/>
    <p:sldId id="270" r:id="rId10"/>
    <p:sldId id="278" r:id="rId11"/>
    <p:sldId id="27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85" autoAdjust="0"/>
    <p:restoredTop sz="70886" autoAdjust="0"/>
  </p:normalViewPr>
  <p:slideViewPr>
    <p:cSldViewPr snapToGrid="0" snapToObjects="1">
      <p:cViewPr varScale="1">
        <p:scale>
          <a:sx n="94" d="100"/>
          <a:sy n="94" d="100"/>
        </p:scale>
        <p:origin x="181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B7A49-ECEB-D348-864B-D83D0F0D16E8}" type="datetimeFigureOut">
              <a:rPr lang="en-US" smtClean="0"/>
              <a:t>3/27/2017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056177-B7D9-1046-8A9D-727EBE736D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053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056177-B7D9-1046-8A9D-727EBE736DB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2160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056177-B7D9-1046-8A9D-727EBE736DB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303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056177-B7D9-1046-8A9D-727EBE736DB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0532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056177-B7D9-1046-8A9D-727EBE736DB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3094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056177-B7D9-1046-8A9D-727EBE736DB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742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056177-B7D9-1046-8A9D-727EBE736DB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2194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056177-B7D9-1046-8A9D-727EBE736DB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5594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056177-B7D9-1046-8A9D-727EBE736DB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803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056177-B7D9-1046-8A9D-727EBE736DB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5503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056177-B7D9-1046-8A9D-727EBE736DB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2154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7D661-1836-44F7-8FAF-35E8F866ECD3}" type="datetime1">
              <a:rPr lang="en-US" smtClean="0"/>
              <a:pPr/>
              <a:t>3/27/2017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F71CE-B899-4B2B-848D-9F12F0C901B6}" type="datetimeFigureOut">
              <a:rPr lang="en-US" smtClean="0"/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7606D-E5C4-4C2F-8241-EC2663EF1C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CF1CA-F464-4B29-B867-EAF8A9B936E3}" type="datetime1">
              <a:rPr lang="en-US" smtClean="0"/>
              <a:pPr/>
              <a:t>3/27/2017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6B357-51B9-47D2-A71D-0D06CB03185D}" type="datetime1">
              <a:rPr lang="en-US" smtClean="0"/>
              <a:pPr/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B827-F132-4DF6-9FB9-4035A4C798EF}" type="datetime1">
              <a:rPr lang="en-US" smtClean="0"/>
              <a:pPr/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2A601-7D32-4ED7-AD1A-974B6DDBDCDC}" type="datetime1">
              <a:rPr lang="en-US" smtClean="0"/>
              <a:pPr/>
              <a:t>3/27/2017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7B41-4A0C-4639-A132-E5C8F99A4BE8}" type="datetime1">
              <a:rPr lang="en-US" smtClean="0"/>
              <a:pPr/>
              <a:t>3/27/2017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9967FD-6084-4075-993E-77EC8038773F}" type="datetime1">
              <a:rPr lang="en-US" smtClean="0"/>
              <a:pPr/>
              <a:t>3/27/2017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88B47-74BA-4873-ADAE-EB0120124E83}" type="datetime1">
              <a:rPr lang="en-US" smtClean="0"/>
              <a:pPr/>
              <a:t>3/27/2017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F52C1-9A39-494C-9977-BBEFAB872C1F}" type="datetime1">
              <a:rPr lang="en-US" smtClean="0"/>
              <a:pPr/>
              <a:t>3/27/2017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EACE2-EA00-4376-9A66-47ABB8B02CF5}" type="datetime1">
              <a:rPr lang="en-US" smtClean="0"/>
              <a:pPr/>
              <a:t>3/27/2017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DA47DADC-55EA-4839-91C8-5BCC0EC06F5C}" type="datetime1">
              <a:rPr lang="en-US" smtClean="0"/>
              <a:pPr/>
              <a:t>3/27/2017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E8079A4-7AA8-4A4F-87E2-7781EC5097D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2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5477" y="2004646"/>
            <a:ext cx="8370920" cy="2145324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OPEN VIEW, LLC </a:t>
            </a:r>
          </a:p>
          <a:p>
            <a:pPr algn="ctr"/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Information Technology Project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655277" y="5263662"/>
            <a:ext cx="3833445" cy="11781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Prepared by:</a:t>
            </a:r>
          </a:p>
          <a:p>
            <a:endParaRPr lang="en-US" sz="1000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r>
              <a:rPr lang="en-US" sz="10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 </a:t>
            </a:r>
            <a:endParaRPr lang="en-US" sz="10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209867" y="6380274"/>
            <a:ext cx="160653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hangingPunct="0"/>
            <a:r>
              <a:rPr lang="en-US" sz="1000" i="1" dirty="0"/>
              <a:t>UMUC Course IFSM 370</a:t>
            </a:r>
          </a:p>
        </p:txBody>
      </p:sp>
    </p:spTree>
    <p:extLst>
      <p:ext uri="{BB962C8B-B14F-4D97-AF65-F5344CB8AC3E}">
        <p14:creationId xmlns:p14="http://schemas.microsoft.com/office/powerpoint/2010/main" val="14118016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365"/>
            <a:ext cx="7315200" cy="908336"/>
          </a:xfrm>
        </p:spPr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181100"/>
            <a:ext cx="7315200" cy="5372100"/>
          </a:xfrm>
        </p:spPr>
        <p:txBody>
          <a:bodyPr>
            <a:normAutofit/>
          </a:bodyPr>
          <a:lstStyle/>
          <a:p>
            <a:endParaRPr lang="en-US" sz="1900" dirty="0" smtClean="0">
              <a:latin typeface="Calibri"/>
              <a:cs typeface="Calibri"/>
            </a:endParaRPr>
          </a:p>
          <a:p>
            <a:r>
              <a:rPr lang="en-US" sz="1900" dirty="0" smtClean="0">
                <a:cs typeface="Calibri"/>
              </a:rPr>
              <a:t>Insert Text</a:t>
            </a:r>
            <a:endParaRPr lang="en-US" sz="1700" dirty="0" smtClean="0">
              <a:cs typeface="Calibri"/>
            </a:endParaRPr>
          </a:p>
          <a:p>
            <a:pPr lvl="1"/>
            <a:endParaRPr lang="en-US" sz="1700" dirty="0"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7966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365"/>
            <a:ext cx="7315200" cy="908336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181100"/>
            <a:ext cx="7315200" cy="5372100"/>
          </a:xfrm>
        </p:spPr>
        <p:txBody>
          <a:bodyPr>
            <a:normAutofit/>
          </a:bodyPr>
          <a:lstStyle/>
          <a:p>
            <a:endParaRPr lang="en-US" sz="1900" dirty="0" smtClean="0">
              <a:latin typeface="Calibri"/>
              <a:cs typeface="Calibri"/>
            </a:endParaRPr>
          </a:p>
          <a:p>
            <a:r>
              <a:rPr lang="en-US" sz="1900" dirty="0" smtClean="0">
                <a:cs typeface="Calibri"/>
              </a:rPr>
              <a:t>Insert Text</a:t>
            </a:r>
            <a:endParaRPr lang="en-US" sz="1700" dirty="0" smtClean="0">
              <a:cs typeface="Calibri"/>
            </a:endParaRPr>
          </a:p>
          <a:p>
            <a:pPr lvl="1"/>
            <a:endParaRPr lang="en-US" sz="1700" dirty="0"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177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02677"/>
            <a:ext cx="7315200" cy="764511"/>
          </a:xfrm>
        </p:spPr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46738"/>
            <a:ext cx="7315200" cy="4759569"/>
          </a:xfrm>
        </p:spPr>
        <p:txBody>
          <a:bodyPr>
            <a:normAutofit/>
          </a:bodyPr>
          <a:lstStyle/>
          <a:p>
            <a:endParaRPr lang="en-US" dirty="0"/>
          </a:p>
          <a:p>
            <a:pPr lvl="2"/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14400" y="2266951"/>
            <a:ext cx="7315200" cy="40424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292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Insert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774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79231"/>
            <a:ext cx="7315200" cy="787957"/>
          </a:xfrm>
        </p:spPr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46738"/>
            <a:ext cx="7315200" cy="4759569"/>
          </a:xfrm>
        </p:spPr>
        <p:txBody>
          <a:bodyPr/>
          <a:lstStyle/>
          <a:p>
            <a:pPr marL="502920" lvl="2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914400" y="2266951"/>
            <a:ext cx="7315200" cy="40424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292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002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288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057400" indent="-18288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Insert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640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67666"/>
            <a:ext cx="7315200" cy="1154097"/>
          </a:xfrm>
        </p:spPr>
        <p:txBody>
          <a:bodyPr/>
          <a:lstStyle/>
          <a:p>
            <a:r>
              <a:rPr lang="en-US" dirty="0" smtClean="0"/>
              <a:t>Explain Business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66951"/>
            <a:ext cx="7315200" cy="4042410"/>
          </a:xfrm>
        </p:spPr>
        <p:txBody>
          <a:bodyPr/>
          <a:lstStyle/>
          <a:p>
            <a:r>
              <a:rPr lang="en-US" dirty="0" smtClean="0"/>
              <a:t>Insert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514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9516"/>
            <a:ext cx="7315200" cy="1154097"/>
          </a:xfrm>
        </p:spPr>
        <p:txBody>
          <a:bodyPr/>
          <a:lstStyle/>
          <a:p>
            <a:r>
              <a:rPr lang="en-US" dirty="0" smtClean="0"/>
              <a:t>List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019300"/>
            <a:ext cx="7315200" cy="4290061"/>
          </a:xfrm>
        </p:spPr>
        <p:txBody>
          <a:bodyPr>
            <a:normAutofit/>
          </a:bodyPr>
          <a:lstStyle/>
          <a:p>
            <a:r>
              <a:rPr lang="en-US" dirty="0" smtClean="0"/>
              <a:t>Insert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97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01766"/>
            <a:ext cx="7315200" cy="9684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Identify Technology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90751"/>
            <a:ext cx="7315200" cy="4118610"/>
          </a:xfrm>
        </p:spPr>
        <p:txBody>
          <a:bodyPr/>
          <a:lstStyle/>
          <a:p>
            <a:pPr lvl="1"/>
            <a:r>
              <a:rPr lang="en-US" dirty="0" smtClean="0"/>
              <a:t>Insert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35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801765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List Major Project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90751"/>
            <a:ext cx="7315200" cy="4118610"/>
          </a:xfrm>
        </p:spPr>
        <p:txBody>
          <a:bodyPr/>
          <a:lstStyle/>
          <a:p>
            <a:pPr lvl="1"/>
            <a:r>
              <a:rPr lang="en-US" dirty="0" smtClean="0"/>
              <a:t>Insert Text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63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67666"/>
            <a:ext cx="7315200" cy="1154097"/>
          </a:xfrm>
        </p:spPr>
        <p:txBody>
          <a:bodyPr/>
          <a:lstStyle/>
          <a:p>
            <a:r>
              <a:rPr lang="en-US" dirty="0" smtClean="0"/>
              <a:t>Identify Issues &amp; Security Risk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121763"/>
            <a:ext cx="7315200" cy="4187597"/>
          </a:xfrm>
        </p:spPr>
        <p:txBody>
          <a:bodyPr/>
          <a:lstStyle/>
          <a:p>
            <a:r>
              <a:rPr lang="en-US" dirty="0" smtClean="0"/>
              <a:t>Insert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7459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446" y="829612"/>
            <a:ext cx="7315200" cy="1154097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Explain Testing Required to ensure requirements are met and the network is secure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446" y="1866478"/>
            <a:ext cx="7795846" cy="43256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60020"/>
            <a:r>
              <a:rPr lang="en-US" dirty="0" smtClean="0"/>
              <a:t>Insert Text</a:t>
            </a:r>
            <a:endParaRPr lang="en-US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25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Perspective.thmx</Template>
  <TotalTime>334</TotalTime>
  <Words>72</Words>
  <Application>Microsoft Office PowerPoint</Application>
  <PresentationFormat>On-screen Show (4:3)</PresentationFormat>
  <Paragraphs>44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Perspective</vt:lpstr>
      <vt:lpstr>PowerPoint Presentation</vt:lpstr>
      <vt:lpstr>Background</vt:lpstr>
      <vt:lpstr>Overview</vt:lpstr>
      <vt:lpstr>Explain Business Problem</vt:lpstr>
      <vt:lpstr>List Requirements</vt:lpstr>
      <vt:lpstr> Identify Technology Solutions</vt:lpstr>
      <vt:lpstr> List Major Project Steps</vt:lpstr>
      <vt:lpstr>Identify Issues &amp; Security Risk</vt:lpstr>
      <vt:lpstr>Explain Testing Required to ensure requirements are met and the network is secure</vt:lpstr>
      <vt:lpstr>Summary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Jasmine Campbell</dc:creator>
  <cp:lastModifiedBy>Bradley, Sarah G CTR USA TF ODIN/LEIDOS</cp:lastModifiedBy>
  <cp:revision>38</cp:revision>
  <dcterms:created xsi:type="dcterms:W3CDTF">2015-12-06T04:44:19Z</dcterms:created>
  <dcterms:modified xsi:type="dcterms:W3CDTF">2017-03-27T07:38:28Z</dcterms:modified>
</cp:coreProperties>
</file>